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06" r:id="rId6"/>
    <p:sldId id="308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7" r:id="rId16"/>
    <p:sldId id="272" r:id="rId17"/>
    <p:sldId id="273" r:id="rId18"/>
  </p:sldIdLst>
  <p:sldSz cx="9144000" cy="514508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88" d="100"/>
          <a:sy n="88" d="100"/>
        </p:scale>
        <p:origin x="95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5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 smtClean="0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0" y="10155238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777EF76-16EF-4CA1-97D3-79A11B31957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792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38A7A7-D075-4D03-AA8E-81518E6B657B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nl-NL" altLang="nl-NL" sz="1400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93FDCCD-0D9D-4F91-8BFE-19CD17C54A0E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8325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C2525B-E573-40AE-ADC7-5E6BF4F47157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nl-NL" altLang="nl-NL" sz="1400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51DDE146-30A0-403D-A915-E7D565DABF28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3220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263FDA-7D65-4B7A-8512-453324B404A1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altLang="nl-NL" sz="1400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AFE01FB-9933-4C3C-BCFB-F2284FB07D22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14650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1D8ECE-5A27-49B2-80C0-E00BD1FBE792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nl-NL" sz="1400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E7EB3B12-1681-4FBC-8F02-00DDAFF1190B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41691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BA64B8-4C25-4AEA-8E0E-5AC76A16160F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nl-NL" altLang="nl-NL" sz="1400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E06AD28-30E6-4920-9D0D-05679C2E6CBD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97181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3A4D6A-09D4-4036-9D12-52437E769B02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nl-NL" altLang="nl-NL" sz="1400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7C9E977-3626-4161-9CFE-7D944C8BE72C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6931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508EDC-7561-4FA9-9132-380ADED0C837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nl-NL" altLang="nl-NL" sz="1400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6607310-8815-475C-89F7-BBA1DC52B079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92434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C8A662-6DAE-4E0B-B874-7091F78D946D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nl-NL" sz="1400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6A12868-7682-423A-A93A-B13AC564CD24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5595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671E1B-6836-4B33-A667-2BFE7A505D00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nl-NL" altLang="nl-NL" sz="1400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A6200D2D-A8DA-435D-AE2C-D5EEE278E2C9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62504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03637E-9AC4-4C34-8837-8C985C7393F3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784A7F4-408B-4901-AD66-725694D48505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2114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C5C70-F4C8-4564-9204-28A2CA044B00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 sz="1400" smtClean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BEDC164-CBB5-4711-A253-274088DCEBBD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6198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1B33FF-B33F-48FC-82F0-C9B3DF879311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779D16B-BA68-4864-9BF1-E961A5FC1604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52304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ADAA191-4FF4-4093-879B-D2936BDCCB7E}" type="slidenum">
              <a:rPr lang="nl-NL" altLang="nl-NL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nl-NL" altLang="nl-N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</a:pPr>
            <a:fld id="{336B2A26-0EBC-4A41-96C0-FD97C4752436}" type="slidenum">
              <a:rPr lang="nl-NL" altLang="nl-NL"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 algn="r">
                <a:lnSpc>
                  <a:spcPct val="95000"/>
                </a:lnSpc>
              </a:pPr>
              <a:t>5</a:t>
            </a:fld>
            <a:endParaRPr lang="nl-NL" altLang="nl-NL" sz="1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45509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EF0926-0E4D-4B22-8938-73BCB897C9B4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nl-NL" altLang="nl-NL" sz="1400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2BBE6B93-7D21-478E-A86F-02CA4A78AE87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5965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841F6-E68D-4AD0-A983-4ADF846545D5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nl-NL" altLang="nl-NL" sz="1400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9D1C20F-C7A9-4600-AD4D-AFD68C3BE64A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707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8C3688-5B7A-420D-B31B-DFA6FF74D26D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nl-NL" altLang="nl-NL" sz="1400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BC75FB28-B630-4223-B52D-48ED63B41E9D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3416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75E90A-1038-411E-8A78-072958D2057B}" type="slidenum">
              <a:rPr lang="nl-NL" altLang="nl-NL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nl-NL" altLang="nl-NL" sz="1400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914B29B-7337-43EB-90C6-606700D6CD13}" type="slidenum">
              <a:rPr lang="nl-NL" altLang="nl-NL" sz="1400"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nl-NL" altLang="nl-NL" sz="1400">
              <a:cs typeface="Arial Unicode MS" panose="020B0604020202020204" pitchFamily="34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11401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7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1613" y="141288"/>
            <a:ext cx="2122487" cy="4794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79388" y="141288"/>
            <a:ext cx="6219825" cy="4794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14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1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505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250" cy="37353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1850" y="1200150"/>
            <a:ext cx="4032250" cy="37353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9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6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68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10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241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41288"/>
            <a:ext cx="5964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16900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 van de overzichtstekst te bewerken</a:t>
            </a:r>
          </a:p>
          <a:p>
            <a:pPr lvl="1"/>
            <a:r>
              <a:rPr lang="en-GB" altLang="nl-NL" smtClean="0"/>
              <a:t>Tweede overzichtsniveau</a:t>
            </a:r>
          </a:p>
          <a:p>
            <a:pPr lvl="2"/>
            <a:r>
              <a:rPr lang="en-GB" altLang="nl-NL" smtClean="0"/>
              <a:t>Derde overzichtsniveau</a:t>
            </a:r>
          </a:p>
          <a:p>
            <a:pPr lvl="3"/>
            <a:r>
              <a:rPr lang="en-GB" altLang="nl-NL" smtClean="0"/>
              <a:t>Vierde overzichtsniveau</a:t>
            </a:r>
          </a:p>
          <a:p>
            <a:pPr lvl="4"/>
            <a:r>
              <a:rPr lang="en-GB" altLang="nl-NL" smtClean="0"/>
              <a:t>Vijfde overzichtsniveau</a:t>
            </a:r>
          </a:p>
          <a:p>
            <a:pPr lvl="4"/>
            <a:r>
              <a:rPr lang="en-GB" altLang="nl-NL" smtClean="0"/>
              <a:t>Zesde overzichtsniveau</a:t>
            </a:r>
          </a:p>
          <a:p>
            <a:pPr lvl="4"/>
            <a:r>
              <a:rPr lang="en-GB" altLang="nl-NL" smtClean="0"/>
              <a:t>Zevende overzichtsniveau</a:t>
            </a:r>
          </a:p>
          <a:p>
            <a:pPr lvl="4"/>
            <a:r>
              <a:rPr lang="en-GB" altLang="nl-NL" smtClean="0"/>
              <a:t>Achtste overzichtsniveau</a:t>
            </a:r>
          </a:p>
          <a:p>
            <a:pPr lvl="4"/>
            <a:r>
              <a:rPr lang="en-GB" altLang="nl-NL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Algemene ledenvergadering | 26-5-2016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3629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nl-NL" altLang="nl-NL" sz="2000" b="1"/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2000" b="1"/>
              <a:t>VAN HARTE WELKOM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2000" b="1"/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2000" b="1"/>
              <a:t>ALGEMENE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2000" b="1"/>
              <a:t>LEDENVERGADERING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2000"/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2000"/>
              <a:t>26 mei 2016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2000"/>
              <a:t>Aanvang: 20.00 uur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2000"/>
          </a:p>
        </p:txBody>
      </p:sp>
      <p:pic>
        <p:nvPicPr>
          <p:cNvPr id="3076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33525"/>
            <a:ext cx="378936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494347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Welke activiteiten gehad?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Sinterklaas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Nieuwjaarsreceptie 2 januari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Regiokampioenschap springen </a:t>
            </a:r>
            <a:br>
              <a:rPr lang="nl-NL" altLang="nl-NL" sz="1800"/>
            </a:br>
            <a:r>
              <a:rPr lang="nl-NL" altLang="nl-NL" sz="1800"/>
              <a:t>pony’s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Regiokampioenschap dressuur Paarden L2 t/m M2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Bingo feestavond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Koningsdag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00675" y="1150938"/>
            <a:ext cx="37433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0213" indent="-4206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Grote </a:t>
            </a:r>
            <a:r>
              <a:rPr lang="nl-NL" altLang="nl-NL" sz="1800" dirty="0" smtClean="0"/>
              <a:t>Clubactie</a:t>
            </a:r>
            <a:r>
              <a:rPr lang="nl-NL" altLang="nl-NL" sz="1800" dirty="0"/>
              <a:t>: </a:t>
            </a:r>
            <a:r>
              <a:rPr lang="nl-NL" altLang="nl-NL" sz="1800" dirty="0" smtClean="0"/>
              <a:t>€ 962,85</a:t>
            </a: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 err="1"/>
              <a:t>Voorjaarsklusdag</a:t>
            </a:r>
            <a:r>
              <a:rPr lang="nl-NL" altLang="nl-NL" sz="1800" dirty="0"/>
              <a:t> </a:t>
            </a:r>
          </a:p>
        </p:txBody>
      </p:sp>
      <p:pic>
        <p:nvPicPr>
          <p:cNvPr id="2765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479675"/>
            <a:ext cx="3578225" cy="2436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24472"/>
            <a:ext cx="297096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53260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 dirty="0"/>
              <a:t>Welke (sport)prestaties hebben we geleverd?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/>
              <a:t>Carrousel: </a:t>
            </a:r>
            <a:r>
              <a:rPr lang="nl-NL" altLang="nl-NL" sz="1800" dirty="0" err="1"/>
              <a:t>Develgigantjes</a:t>
            </a:r>
            <a:r>
              <a:rPr lang="nl-NL" altLang="nl-NL" sz="1800" dirty="0"/>
              <a:t> - Superhelden, </a:t>
            </a:r>
            <a:r>
              <a:rPr lang="nl-NL" altLang="nl-NL" sz="1800" dirty="0" err="1"/>
              <a:t>Devel’s</a:t>
            </a:r>
            <a:r>
              <a:rPr lang="nl-NL" altLang="nl-NL" sz="1800" dirty="0"/>
              <a:t> Mix </a:t>
            </a:r>
            <a:r>
              <a:rPr lang="nl-NL" altLang="nl-NL" sz="1800" dirty="0" err="1"/>
              <a:t>and</a:t>
            </a:r>
            <a:r>
              <a:rPr lang="nl-NL" altLang="nl-NL" sz="1800" dirty="0"/>
              <a:t> Match – Queen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/>
              <a:t>Zitcompetitie, </a:t>
            </a:r>
            <a:r>
              <a:rPr lang="nl-NL" altLang="nl-NL" sz="1800" dirty="0" smtClean="0"/>
              <a:t>door </a:t>
            </a:r>
            <a:r>
              <a:rPr lang="nl-NL" altLang="nl-NL" sz="1800" dirty="0"/>
              <a:t>naar </a:t>
            </a:r>
            <a:r>
              <a:rPr lang="nl-NL" altLang="nl-NL" sz="1800" dirty="0" smtClean="0"/>
              <a:t>kwart finale!</a:t>
            </a: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/>
              <a:t>Sportvrouw/-man van Zwijndrecht - 5 genomineerden en 2 winnaars: Agnes Romijn en Albert Nap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/>
              <a:t>KNHS Indoor: Daniëlle Bakker reservekampioen Zuid-Holland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45354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Waar mee bezig? </a:t>
            </a:r>
          </a:p>
          <a:p>
            <a:pPr marL="271463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err="1" smtClean="0">
                <a:solidFill>
                  <a:srgbClr val="000000"/>
                </a:solidFill>
              </a:rPr>
              <a:t>S.v.z</a:t>
            </a:r>
            <a:r>
              <a:rPr lang="nl-NL" altLang="nl-NL" dirty="0" smtClean="0">
                <a:solidFill>
                  <a:srgbClr val="000000"/>
                </a:solidFill>
              </a:rPr>
              <a:t>. inrichting weiland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Voorinspectie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Definitieve oplevering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Afspraken Staatsbosbeheer indeling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Voor zomervakantie definitieve oplevering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Afwerking door onderhoudscommissie (Joop)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Morgen plaatsing nieuwe hek richting wei</a:t>
            </a:r>
          </a:p>
          <a:p>
            <a:pPr marL="557212" lvl="2" indent="-285750" eaLnBrk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Nog geen definitieve planning ingebruikname</a:t>
            </a:r>
          </a:p>
        </p:txBody>
      </p:sp>
      <p:pic>
        <p:nvPicPr>
          <p:cNvPr id="31748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05" y="2140496"/>
            <a:ext cx="4393383" cy="30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45354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Waar mee bezig? </a:t>
            </a:r>
          </a:p>
          <a:p>
            <a:pPr marL="271463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50-jarig jubileum 2016 – meld je aan!</a:t>
            </a:r>
          </a:p>
          <a:p>
            <a:pPr marL="271463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Ondernemersfonds</a:t>
            </a:r>
          </a:p>
          <a:p>
            <a:pPr marL="271463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Recreatie Hooge Nesse</a:t>
            </a:r>
          </a:p>
          <a:p>
            <a:pPr marL="271463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Subsidie duurzaamheidsinvesteringen </a:t>
            </a:r>
          </a:p>
          <a:p>
            <a:pPr marL="982663" lvl="2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In de zomer nieuw dak</a:t>
            </a:r>
          </a:p>
          <a:p>
            <a:pPr marL="982663" lvl="2" indent="-271463" eaLnBrk="1">
              <a:lnSpc>
                <a:spcPct val="100000"/>
              </a:lnSpc>
              <a:spcAft>
                <a:spcPts val="1425"/>
              </a:spcAft>
              <a:buFont typeface="Times New Roman" panose="02020603050405020304" pitchFamily="18" charset="0"/>
              <a:buBlip>
                <a:blip r:embed="rId3"/>
              </a:buBlip>
              <a:tabLst>
                <a:tab pos="27146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Zonnepanelen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992688" y="1255713"/>
            <a:ext cx="4114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Wat nog meer?</a:t>
            </a: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31188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defRPr/>
            </a:pPr>
            <a:r>
              <a:rPr lang="nl-NL" altLang="nl-NL" sz="1800" dirty="0" smtClean="0"/>
              <a:t>Wat gaat er nog gebeuren-activiteiten?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nl-NL" altLang="nl-NL" sz="1800" dirty="0" smtClean="0"/>
              <a:t>Ponykamp 2016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nl-NL" altLang="nl-NL" sz="1800" dirty="0" smtClean="0"/>
              <a:t>Vrijwilligersfeest – 27 augustus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nl-NL" altLang="nl-NL" sz="1800" dirty="0" err="1" smtClean="0"/>
              <a:t>Najaarsklusdag</a:t>
            </a:r>
            <a:endParaRPr lang="nl-NL" altLang="nl-NL" sz="1800" dirty="0" smtClean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nl-NL" altLang="nl-NL" sz="1800" dirty="0" smtClean="0"/>
              <a:t>Munnikendevelcup – op zoek naar nieuwe hoofdsponsor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  <a:defRPr/>
            </a:pPr>
            <a:endParaRPr lang="nl-NL" altLang="nl-NL" sz="1800" dirty="0" smtClean="0"/>
          </a:p>
          <a:p>
            <a:pPr marL="12700" indent="0" eaLnBrk="1">
              <a:lnSpc>
                <a:spcPct val="100000"/>
              </a:lnSpc>
              <a:defRPr/>
            </a:pPr>
            <a:endParaRPr lang="nl-NL" altLang="nl-NL" sz="1800" dirty="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31188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6600" indent="-2794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 dirty="0"/>
              <a:t>Wat gaat er nog gebeuren-activiteiten?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Jubileummaand: Goud!</a:t>
            </a:r>
          </a:p>
          <a:p>
            <a:pPr lvl="1"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200" dirty="0"/>
              <a:t>Elk weekend activiteiten, MDC, springen, kür </a:t>
            </a:r>
            <a:br>
              <a:rPr lang="nl-NL" altLang="nl-NL" sz="1200" dirty="0"/>
            </a:br>
            <a:r>
              <a:rPr lang="nl-NL" altLang="nl-NL" sz="1200" dirty="0"/>
              <a:t>op muziek en pas de deux pony’s en paarden, </a:t>
            </a:r>
            <a:br>
              <a:rPr lang="nl-NL" altLang="nl-NL" sz="1200" dirty="0"/>
            </a:br>
            <a:r>
              <a:rPr lang="nl-NL" altLang="nl-NL" sz="1200" dirty="0"/>
              <a:t>schriktraining, demonstraties, FNRS verkleed</a:t>
            </a:r>
          </a:p>
          <a:p>
            <a:pPr lvl="1"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200" dirty="0"/>
              <a:t>Herfstvakantie</a:t>
            </a:r>
          </a:p>
          <a:p>
            <a:pPr lvl="1"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200" dirty="0"/>
              <a:t>Feest: </a:t>
            </a:r>
            <a:r>
              <a:rPr lang="nl-NL" altLang="nl-NL" sz="1200" dirty="0" smtClean="0"/>
              <a:t>15 </a:t>
            </a:r>
            <a:r>
              <a:rPr lang="nl-NL" altLang="nl-NL" sz="1200" dirty="0"/>
              <a:t>oktober!</a:t>
            </a:r>
          </a:p>
          <a:p>
            <a:pPr lvl="1"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200" dirty="0"/>
              <a:t>Binnenkort programma op facebook en website en posters</a:t>
            </a:r>
            <a:br>
              <a:rPr lang="nl-NL" altLang="nl-NL" sz="1200" dirty="0"/>
            </a:br>
            <a:endParaRPr lang="nl-NL" altLang="nl-NL" sz="12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ALV Najaar, herverkiezing </a:t>
            </a:r>
            <a:r>
              <a:rPr lang="nl-NL" altLang="nl-NL" sz="1800" dirty="0" smtClean="0"/>
              <a:t>bestuursleden</a:t>
            </a:r>
          </a:p>
          <a:p>
            <a:pPr lvl="1"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200" dirty="0" smtClean="0"/>
              <a:t>Albert aftredend en niet herkiesbaar</a:t>
            </a:r>
            <a:endParaRPr lang="nl-NL" altLang="nl-NL" sz="12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 dirty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  <p:pic>
        <p:nvPicPr>
          <p:cNvPr id="37892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00150"/>
            <a:ext cx="30670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6. Rondvraag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231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 dirty="0"/>
              <a:t>Onderwerpen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 smtClean="0"/>
              <a:t>Arjen, Melanie: Is het mogelijk om met pin te betalen in de kantine?</a:t>
            </a: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 smtClean="0"/>
              <a:t>Arjen: Kan er wat worden gedaan aan de duivenoverlast?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 dirty="0" smtClean="0"/>
              <a:t>Kan bij goed weer de </a:t>
            </a:r>
            <a:r>
              <a:rPr lang="nl-NL" altLang="nl-NL" sz="1800" dirty="0" err="1" smtClean="0"/>
              <a:t>groepsles</a:t>
            </a:r>
            <a:r>
              <a:rPr lang="nl-NL" altLang="nl-NL" sz="1800" dirty="0" smtClean="0"/>
              <a:t> naar buiten?</a:t>
            </a:r>
            <a:endParaRPr lang="nl-NL" altLang="nl-NL" sz="1800" dirty="0"/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7. Sluiting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231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nl-NL" altLang="nl-NL" sz="1800"/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nl-NL" altLang="nl-NL" sz="1800"/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nl-NL" altLang="nl-NL" sz="4000"/>
              <a:t>Bedankt voor uw komst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nl-NL" altLang="nl-NL" sz="4000"/>
              <a:t>en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nl-NL" altLang="nl-NL" sz="4000"/>
              <a:t>veel ruitersportplezier!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4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Agenda | 26-5-2016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38989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5717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40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nl-NL" altLang="nl-NL" sz="1400"/>
              <a:t>Opening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nl-NL" altLang="nl-NL" sz="1400"/>
              <a:t>Ingekomen stukken/machtigingen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nl-NL" altLang="nl-NL" sz="1400"/>
              <a:t>Vaststelling verslag ALV 26-11-2015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AutoNum type="arabicPeriod"/>
            </a:pPr>
            <a:r>
              <a:rPr lang="nl-NL" altLang="nl-NL" sz="1400"/>
              <a:t>Beknopt financieel verslag 2015/2016</a:t>
            </a:r>
          </a:p>
          <a:p>
            <a:pPr algn="ctr" eaLnBrk="1">
              <a:lnSpc>
                <a:spcPct val="100000"/>
              </a:lnSpc>
              <a:buClrTx/>
            </a:pPr>
            <a:r>
              <a:rPr lang="nl-NL" altLang="nl-NL" sz="1600"/>
              <a:t/>
            </a:r>
            <a:br>
              <a:rPr lang="nl-NL" altLang="nl-NL" sz="1600"/>
            </a:br>
            <a:r>
              <a:rPr lang="nl-NL" altLang="nl-NL" sz="1600"/>
              <a:t>Pauze </a:t>
            </a:r>
            <a:br>
              <a:rPr lang="nl-NL" altLang="nl-NL" sz="1600"/>
            </a:br>
            <a:r>
              <a:rPr lang="nl-NL" altLang="nl-NL" sz="1600"/>
              <a:t/>
            </a:r>
            <a:br>
              <a:rPr lang="nl-NL" altLang="nl-NL" sz="1600"/>
            </a:br>
            <a:r>
              <a:rPr lang="nl-NL" altLang="nl-NL" sz="1400" i="1"/>
              <a:t>(tevens gelegenheid voor het indienen van onderwerpen voor de rondvraag)</a:t>
            </a:r>
            <a:endParaRPr lang="nl-NL" altLang="nl-NL" sz="1400"/>
          </a:p>
          <a:p>
            <a:pPr lvl="1" indent="0" eaLnBrk="1">
              <a:lnSpc>
                <a:spcPct val="100000"/>
              </a:lnSpc>
              <a:spcAft>
                <a:spcPts val="1425"/>
              </a:spcAft>
            </a:pPr>
            <a:endParaRPr lang="nl-NL" altLang="nl-NL" sz="140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00563" y="1204913"/>
            <a:ext cx="41878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defRPr/>
            </a:pPr>
            <a:endParaRPr lang="nl-NL" altLang="nl-NL" sz="1400" dirty="0" smtClean="0">
              <a:solidFill>
                <a:srgbClr val="000000"/>
              </a:solidFill>
            </a:endParaRPr>
          </a:p>
          <a:p>
            <a:pPr marL="358775" indent="-358775" eaLnBrk="1">
              <a:lnSpc>
                <a:spcPct val="100000"/>
              </a:lnSpc>
              <a:spcAft>
                <a:spcPts val="1425"/>
              </a:spcAft>
              <a:buClrTx/>
              <a:buFont typeface="+mj-lt"/>
              <a:buAutoNum type="arabicPeriod" startAt="5"/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Mededelingen van het bestuur</a:t>
            </a:r>
          </a:p>
          <a:p>
            <a:pPr marL="358775" indent="-358775" eaLnBrk="1">
              <a:lnSpc>
                <a:spcPct val="100000"/>
              </a:lnSpc>
              <a:spcAft>
                <a:spcPts val="1425"/>
              </a:spcAft>
              <a:buClrTx/>
              <a:buFont typeface="+mj-lt"/>
              <a:buAutoNum type="arabicPeriod" startAt="5"/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Rondvraag</a:t>
            </a:r>
          </a:p>
          <a:p>
            <a:pPr marL="342900" indent="-342900" eaLnBrk="1">
              <a:lnSpc>
                <a:spcPct val="100000"/>
              </a:lnSpc>
              <a:spcAft>
                <a:spcPts val="1425"/>
              </a:spcAft>
              <a:buClrTx/>
              <a:buFontTx/>
              <a:buAutoNum type="arabicPeriod" startAt="5"/>
              <a:defRPr/>
            </a:pPr>
            <a:r>
              <a:rPr lang="nl-NL" altLang="nl-NL" sz="1400" dirty="0" smtClean="0">
                <a:solidFill>
                  <a:srgbClr val="000000"/>
                </a:solidFill>
              </a:rPr>
              <a:t>Sluiting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2. Ingekomen stukken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231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Machtigingen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/>
              <a:t>Geen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Brieven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4"/>
              </a:buBlip>
            </a:pPr>
            <a:r>
              <a:rPr lang="nl-NL" altLang="nl-NL" sz="1800"/>
              <a:t>Geen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3. Vaststelling verslag 26-11-2015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231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Zie bijlage en via mail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/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nl-NL" altLang="nl-NL" sz="1900">
                <a:solidFill>
                  <a:srgbClr val="FFFE4C"/>
                </a:solidFill>
              </a:rPr>
              <a:t>4. Beknopte financieel verslag 30-03-2016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4392"/>
            <a:ext cx="8461962" cy="29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79388" y="196850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ALV 26-05-2016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82311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nl-NL" altLang="nl-NL" sz="5400"/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nl-NL" altLang="nl-NL" sz="5400"/>
              <a:t>PAUZE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 i="1"/>
              <a:t>(Tevens gelegenheid tot het indienen van onderwerpen voor de rondvraag)</a:t>
            </a:r>
          </a:p>
        </p:txBody>
      </p:sp>
    </p:spTree>
    <p:extLst>
      <p:ext uri="{BB962C8B-B14F-4D97-AF65-F5344CB8AC3E}">
        <p14:creationId xmlns:p14="http://schemas.microsoft.com/office/powerpoint/2010/main" val="3898947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74279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Verzorgingscommissie pony’s uitgebreid met Sandra Lem en Marit van der </a:t>
            </a:r>
            <a:r>
              <a:rPr lang="nl-NL" altLang="nl-NL" sz="1800" dirty="0" smtClean="0"/>
              <a:t>Haar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 smtClean="0"/>
              <a:t>PR-Commissie uitgebreid met Anthea den Hollander - Facebook</a:t>
            </a: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/>
              <a:t>Gerard van der Graaf op dinsdagavond de bar, alleen donderdagavond nog </a:t>
            </a:r>
            <a:r>
              <a:rPr lang="nl-NL" altLang="nl-NL" sz="1800" dirty="0" smtClean="0"/>
              <a:t>onbemand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 dirty="0" smtClean="0"/>
              <a:t>Behoefte aan vrijwilligers tijdens de evenementen/wedstrijden</a:t>
            </a: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 dirty="0"/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 dirty="0"/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nl-NL" altLang="nl-NL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31188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0213" indent="-42068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Wat is er verder het afgelopen half jaar gebeurd op de manege? (1)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Paarden en pony’s: Helaas afscheid van Shakira en Rocko met pensioen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Nieuw: Friendly en Silvie, Ferragamo op proef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Steeds meer vraag naar lease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Bezig met CBR 1 en 2 en uiteindelijk ruiterbewijs, 12 ruiters/amazones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Adelaine heeft een zoon, Pieter – vervanger: Pascalle Ridderhof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Veel verhuur van de banen voor coaching met paarden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Bloemen weer aangevuld dankzij Kees en Florensis!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200150"/>
            <a:ext cx="8231188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4191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nl-NL" altLang="nl-NL" sz="1800"/>
              <a:t>Investeringen afgelopen half jaar: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Paddocks – 1 gereed, tweede volgt in juli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r>
              <a:rPr lang="nl-NL" altLang="nl-NL" sz="1800"/>
              <a:t>Nieuwe verlichting paddocks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Blip>
                <a:blip r:embed="rId3"/>
              </a:buBlip>
            </a:pPr>
            <a:endParaRPr lang="nl-NL" altLang="nl-NL" sz="18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79388" y="141288"/>
            <a:ext cx="5978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nl-NL" altLang="nl-NL" sz="1900">
                <a:solidFill>
                  <a:srgbClr val="FFFE4C"/>
                </a:solidFill>
              </a:rPr>
              <a:t>5. Mededelingen bestuur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2656"/>
            <a:ext cx="2108339" cy="3748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36210</TotalTime>
  <Words>501</Words>
  <Application>Microsoft Office PowerPoint</Application>
  <PresentationFormat>Aangepast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 Unicode MS</vt:lpstr>
      <vt:lpstr>Microsoft YaHei</vt:lpstr>
      <vt:lpstr>Arial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ledenvergadering | 14-11-2012</dc:title>
  <dc:creator>Moeders</dc:creator>
  <cp:lastModifiedBy>Albert Nap</cp:lastModifiedBy>
  <cp:revision>121</cp:revision>
  <cp:lastPrinted>1601-01-01T00:00:00Z</cp:lastPrinted>
  <dcterms:created xsi:type="dcterms:W3CDTF">1601-01-01T00:00:00Z</dcterms:created>
  <dcterms:modified xsi:type="dcterms:W3CDTF">2016-05-27T08:07:41Z</dcterms:modified>
</cp:coreProperties>
</file>